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Default Extension="png" ContentType="image/png"/>
  <Default Extension="jpeg" ContentType="image/jpeg"/>
  <Default Extension="xml" ContentType="application/xml"/>
  <Default Extension="mp3" ContentType="audio/unknown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docProps/core.xml" ContentType="application/vnd.openxmlformats-package.core-properties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media/audio2.bin" ContentType="audio/unknown"/>
  <Override PartName="/ppt/slideLayouts/slideLayout10.xml" ContentType="application/vnd.openxmlformats-officedocument.presentationml.slideLayout+xml"/>
  <Override PartName="/docProps/app.xml" ContentType="application/vnd.openxmlformats-officedocument.extended-properties+xml"/>
  <Override PartName="/ppt/slides/slide3.xml" ContentType="application/vnd.openxmlformats-officedocument.presentationml.slide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Default Extension="wav" ContentType="audio/wav"/>
  <Default Extension="bin" ContentType="application/vnd.openxmlformats-officedocument.presentationml.printerSettings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presentation.xml" ContentType="application/vnd.openxmlformats-officedocument.presentationml.presentation.main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  <Override PartName="/ppt/media/audio1.bin" ContentType="audio/unknown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>
  <p:sldMasterIdLst>
    <p:sldMasterId id="2147483756" r:id="rId1"/>
  </p:sldMasterIdLst>
  <p:sldIdLst>
    <p:sldId id="256" r:id="rId2"/>
    <p:sldId id="260" r:id="rId3"/>
    <p:sldId id="257" r:id="rId4"/>
    <p:sldId id="258" r:id="rId5"/>
    <p:sldId id="259" r:id="rId6"/>
    <p:sldId id="262" r:id="rId7"/>
    <p:sldId id="261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extLst>
    <p:ext uri="{E76CE94A-603C-4142-B9EB-6D1370010A27}">
      <p14:discardImageEditData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0"/>
    </p:ext>
    <p:ext uri="{D31A062A-798A-4329-ABDD-BBA856620510}">
      <p14:defaultImageDpi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-872" y="-1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printerSettings" Target="printerSettings/printerSettings1.bin"/><Relationship Id="rId1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96568-537C-4927-97AD-3AFA85FF3AAA}" type="datetimeFigureOut">
              <a:rPr lang="en-US" smtClean="0"/>
              <a:pPr/>
              <a:t>1/20/14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C782A-4D74-47B8-BB78-7FE65676529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96568-537C-4927-97AD-3AFA85FF3AAA}" type="datetimeFigureOut">
              <a:rPr lang="en-US" smtClean="0"/>
              <a:pPr/>
              <a:t>1/20/14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C782A-4D74-47B8-BB78-7FE65676529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96568-537C-4927-97AD-3AFA85FF3AAA}" type="datetimeFigureOut">
              <a:rPr lang="en-US" smtClean="0"/>
              <a:pPr/>
              <a:t>1/20/14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C782A-4D74-47B8-BB78-7FE65676529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96568-537C-4927-97AD-3AFA85FF3AAA}" type="datetimeFigureOut">
              <a:rPr lang="en-US" smtClean="0"/>
              <a:pPr/>
              <a:t>1/20/14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C782A-4D74-47B8-BB78-7FE65676529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96568-537C-4927-97AD-3AFA85FF3AAA}" type="datetimeFigureOut">
              <a:rPr lang="en-US" smtClean="0"/>
              <a:pPr/>
              <a:t>1/20/14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C782A-4D74-47B8-BB78-7FE65676529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96568-537C-4927-97AD-3AFA85FF3AAA}" type="datetimeFigureOut">
              <a:rPr lang="en-US" smtClean="0"/>
              <a:pPr/>
              <a:t>1/20/14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C782A-4D74-47B8-BB78-7FE65676529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96568-537C-4927-97AD-3AFA85FF3AAA}" type="datetimeFigureOut">
              <a:rPr lang="en-US" smtClean="0"/>
              <a:pPr/>
              <a:t>1/20/14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C782A-4D74-47B8-BB78-7FE65676529E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96568-537C-4927-97AD-3AFA85FF3AAA}" type="datetimeFigureOut">
              <a:rPr lang="en-US" smtClean="0"/>
              <a:pPr/>
              <a:t>1/20/14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C782A-4D74-47B8-BB78-7FE65676529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96568-537C-4927-97AD-3AFA85FF3AAA}" type="datetimeFigureOut">
              <a:rPr lang="en-US" smtClean="0"/>
              <a:pPr/>
              <a:t>1/20/14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C782A-4D74-47B8-BB78-7FE65676529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96568-537C-4927-97AD-3AFA85FF3AAA}" type="datetimeFigureOut">
              <a:rPr lang="en-US" smtClean="0"/>
              <a:pPr/>
              <a:t>1/20/14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C782A-4D74-47B8-BB78-7FE65676529E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96568-537C-4927-97AD-3AFA85FF3AAA}" type="datetimeFigureOut">
              <a:rPr lang="en-US" smtClean="0"/>
              <a:pPr/>
              <a:t>1/20/14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C782A-4D74-47B8-BB78-7FE65676529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6FC96568-537C-4927-97AD-3AFA85FF3AAA}" type="datetimeFigureOut">
              <a:rPr lang="en-US" smtClean="0"/>
              <a:pPr/>
              <a:t>1/20/14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E6CC782A-4D74-47B8-BB78-7FE65676529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jpeg"/><Relationship Id="rId5" Type="http://schemas.microsoft.com/office/2007/relationships/media" Target="../media/media1.wav"/><Relationship Id="rId6" Type="http://schemas.openxmlformats.org/officeDocument/2006/relationships/image" Target="../media/image6.png"/><Relationship Id="rId1" Type="http://schemas.openxmlformats.org/officeDocument/2006/relationships/audio" Target="../media/media1.wav"/><Relationship Id="rId2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microsoft.com/office/2007/relationships/media" Target="../media/media2.mp3"/><Relationship Id="rId5" Type="http://schemas.openxmlformats.org/officeDocument/2006/relationships/image" Target="../media/image6.png"/><Relationship Id="rId1" Type="http://schemas.openxmlformats.org/officeDocument/2006/relationships/audio" Target="../media/media2.mp3"/><Relationship Id="rId2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8.jpeg"/><Relationship Id="rId5" Type="http://schemas.openxmlformats.org/officeDocument/2006/relationships/image" Target="../media/image9.jpeg"/><Relationship Id="rId6" Type="http://schemas.openxmlformats.org/officeDocument/2006/relationships/image" Target="../media/image10.png"/><Relationship Id="rId1" Type="http://schemas.openxmlformats.org/officeDocument/2006/relationships/audio" Target="../media/audio1.bin"/><Relationship Id="rId2" Type="http://schemas.openxmlformats.org/officeDocument/2006/relationships/audio" Target="../media/audio2.bin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1371600"/>
            <a:ext cx="7543800" cy="1524000"/>
          </a:xfrm>
        </p:spPr>
        <p:txBody>
          <a:bodyPr/>
          <a:lstStyle/>
          <a:p>
            <a:pPr algn="ctr"/>
            <a:r>
              <a:rPr lang="en-US" dirty="0" smtClean="0"/>
              <a:t>Vietnam: Les Arts </a:t>
            </a:r>
            <a:r>
              <a:rPr lang="en-US" dirty="0" err="1" smtClean="0"/>
              <a:t>Martiaux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7782" y="3271481"/>
            <a:ext cx="6858000" cy="990600"/>
          </a:xfrm>
        </p:spPr>
        <p:txBody>
          <a:bodyPr>
            <a:normAutofit fontScale="92500"/>
          </a:bodyPr>
          <a:lstStyle/>
          <a:p>
            <a:pPr algn="ctr"/>
            <a:r>
              <a:rPr lang="en-US" dirty="0" smtClean="0"/>
              <a:t>Lily </a:t>
            </a:r>
            <a:r>
              <a:rPr lang="en-US" dirty="0" err="1" smtClean="0"/>
              <a:t>DeFelice</a:t>
            </a:r>
            <a:r>
              <a:rPr lang="en-US" dirty="0" smtClean="0"/>
              <a:t>, Grace Brindle, Marie </a:t>
            </a:r>
            <a:r>
              <a:rPr lang="en-US" dirty="0" err="1" smtClean="0"/>
              <a:t>Eisenhauer</a:t>
            </a:r>
            <a:endParaRPr lang="en-US" dirty="0" smtClean="0"/>
          </a:p>
          <a:p>
            <a:pPr algn="ctr"/>
            <a:r>
              <a:rPr lang="en-US" dirty="0" smtClean="0"/>
              <a:t>Period 7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533400" y="4259945"/>
            <a:ext cx="2628900" cy="174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chemeClr val="accent1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 descr="http://lephuong.jcapt.com/img1/store/vietnamnewstoday/taekwondo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5257800" y="3840157"/>
            <a:ext cx="3070479" cy="2180667"/>
          </a:xfrm>
          <a:prstGeom prst="rect">
            <a:avLst/>
          </a:prstGeom>
          <a:noFill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2809019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Les Nouveaux Mots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Blesser</a:t>
            </a:r>
            <a:r>
              <a:rPr lang="en-US" dirty="0" smtClean="0"/>
              <a:t> = to hurt</a:t>
            </a:r>
            <a:endParaRPr lang="en-US" dirty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316323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L’histoire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Les formes d'arts martiaux les plus anciennes sont d’origine d’Inde.  Ils sont liés aux traditions hindouiste et bouddhiste.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6324600" y="2911856"/>
            <a:ext cx="2209800" cy="3196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chemeClr val="accent1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http://www.jujutsu.wikibis.com/illustrations/170px-shaolin-wushu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990600" y="62496"/>
            <a:ext cx="2133600" cy="1957892"/>
          </a:xfrm>
          <a:prstGeom prst="rect">
            <a:avLst/>
          </a:prstGeom>
          <a:noFill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76122" y="3962400"/>
            <a:ext cx="852678" cy="852678"/>
          </a:xfrm>
          <a:prstGeom prst="rect">
            <a:avLst/>
          </a:prstGeo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934656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43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Les </a:t>
            </a:r>
            <a:r>
              <a:rPr lang="fr-FR" dirty="0" smtClean="0"/>
              <a:t>Règles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Il y a deux personnes qui combattent jusqu'à ce que </a:t>
            </a:r>
            <a:r>
              <a:rPr lang="fr-FR" dirty="0" smtClean="0"/>
              <a:t>une </a:t>
            </a:r>
            <a:r>
              <a:rPr lang="fr-FR" dirty="0"/>
              <a:t>a trois fautes, </a:t>
            </a:r>
            <a:r>
              <a:rPr lang="fr-FR" dirty="0" smtClean="0"/>
              <a:t>une personne </a:t>
            </a:r>
            <a:r>
              <a:rPr lang="fr-FR" dirty="0"/>
              <a:t>quitte, les trois parties ont fini, ou une personne blesse l’autre. Il y a trois gens qui jugent la </a:t>
            </a:r>
            <a:r>
              <a:rPr lang="fr-FR" dirty="0" smtClean="0"/>
              <a:t>compétition </a:t>
            </a:r>
            <a:r>
              <a:rPr lang="fr-FR" dirty="0"/>
              <a:t>et </a:t>
            </a:r>
            <a:r>
              <a:rPr lang="fr-FR" dirty="0" smtClean="0"/>
              <a:t>la </a:t>
            </a:r>
            <a:r>
              <a:rPr lang="fr-FR" dirty="0"/>
              <a:t>personne avec le plus de points gagne. Il n’y a pas les coups à la tête, le dos, les yeux, les cheveux, ou du cou. 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6096000" y="3505200"/>
            <a:ext cx="2145952" cy="260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chemeClr val="accent1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les regles martial arts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572000" y="5410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997139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12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Les </a:t>
            </a:r>
            <a:r>
              <a:rPr lang="fr-FR" dirty="0" smtClean="0"/>
              <a:t>Equipment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685800"/>
            <a:ext cx="7696200" cy="4038600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Les </a:t>
            </a:r>
            <a:r>
              <a:rPr lang="en-US" dirty="0" err="1" smtClean="0"/>
              <a:t>zoories</a:t>
            </a:r>
            <a:r>
              <a:rPr lang="en-US" dirty="0" smtClean="0"/>
              <a:t> </a:t>
            </a:r>
            <a:r>
              <a:rPr lang="en-US" dirty="0" err="1" smtClean="0"/>
              <a:t>sont</a:t>
            </a:r>
            <a:r>
              <a:rPr lang="en-US" dirty="0" smtClean="0"/>
              <a:t> des </a:t>
            </a:r>
            <a:r>
              <a:rPr lang="en-US" dirty="0" err="1" smtClean="0"/>
              <a:t>chaussures</a:t>
            </a:r>
            <a:r>
              <a:rPr lang="en-US" dirty="0" smtClean="0"/>
              <a:t> </a:t>
            </a:r>
            <a:r>
              <a:rPr lang="fr-FR" dirty="0" smtClean="0"/>
              <a:t>de l'arts martiaux, mais aussi ils font avec pas de chaussures. </a:t>
            </a:r>
            <a:r>
              <a:rPr lang="en-US" dirty="0" smtClean="0"/>
              <a:t>Le kimono </a:t>
            </a:r>
            <a:r>
              <a:rPr lang="en-US" dirty="0" err="1" smtClean="0"/>
              <a:t>est</a:t>
            </a:r>
            <a:r>
              <a:rPr lang="en-US" dirty="0" smtClean="0"/>
              <a:t> un </a:t>
            </a:r>
            <a:r>
              <a:rPr lang="fr-FR" dirty="0" smtClean="0"/>
              <a:t>vêtement qui est important. Aussi, ils portent des casques, et une ceinture.  </a:t>
            </a:r>
            <a:endParaRPr lang="en-US" dirty="0"/>
          </a:p>
        </p:txBody>
      </p:sp>
      <p:pic>
        <p:nvPicPr>
          <p:cNvPr id="5" name="Picture 4" descr="Adidas AdiChamp II Uniform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67400" y="3200400"/>
            <a:ext cx="2770188" cy="2770188"/>
          </a:xfrm>
          <a:prstGeom prst="rect">
            <a:avLst/>
          </a:prstGeom>
        </p:spPr>
      </p:pic>
      <p:pic>
        <p:nvPicPr>
          <p:cNvPr id="6" name="Picture 5" descr="40062_1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3400" y="3429000"/>
            <a:ext cx="1866900" cy="2066925"/>
          </a:xfrm>
          <a:prstGeom prst="rect">
            <a:avLst/>
          </a:prstGeom>
        </p:spPr>
      </p:pic>
      <p:pic>
        <p:nvPicPr>
          <p:cNvPr id="9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6"/>
          <a:stretch>
            <a:fillRect/>
          </a:stretch>
        </p:blipFill>
        <p:spPr>
          <a:xfrm>
            <a:off x="685800" y="6400800"/>
            <a:ext cx="282575" cy="2825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81000" y="6324600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1981200" y="6400800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</a:t>
            </a:r>
            <a:endParaRPr lang="en-US" dirty="0"/>
          </a:p>
        </p:txBody>
      </p:sp>
      <p:pic>
        <p:nvPicPr>
          <p:cNvPr id="12" name="Recorded Sound">
            <a:hlinkClick r:id="" action="ppaction://media"/>
          </p:cNvPr>
          <p:cNvPicPr>
            <a:picLocks noRot="1" noChangeAspect="1"/>
          </p:cNvPicPr>
          <p:nvPr>
            <a:wavAudioFile r:embed="rId2" name="Recorded Sound"/>
          </p:nvPr>
        </p:nvPicPr>
        <p:blipFill>
          <a:blip r:embed="rId6"/>
          <a:stretch>
            <a:fillRect/>
          </a:stretch>
        </p:blipFill>
        <p:spPr>
          <a:xfrm>
            <a:off x="2362200" y="6400800"/>
            <a:ext cx="282575" cy="282575"/>
          </a:xfrm>
          <a:prstGeom prst="rect">
            <a:avLst/>
          </a:prstGeo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014393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0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00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une vidéo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http://</a:t>
            </a:r>
            <a:r>
              <a:rPr lang="en-US" dirty="0" err="1" smtClean="0"/>
              <a:t>www.youtube.com/watch?v</a:t>
            </a:r>
            <a:r>
              <a:rPr lang="en-US" dirty="0" smtClean="0"/>
              <a:t>=OhCVbSz8Pok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</a:t>
            </a:r>
            <a:r>
              <a:rPr lang="fr-FR" dirty="0" smtClean="0"/>
              <a:t>Bibliographie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"Art Martial" ["Martial Arts"]. </a:t>
            </a:r>
            <a:r>
              <a:rPr lang="en-US" i="1" dirty="0" smtClean="0"/>
              <a:t>Jujutsu</a:t>
            </a:r>
            <a:r>
              <a:rPr lang="en-US" dirty="0" smtClean="0"/>
              <a:t>. </a:t>
            </a:r>
            <a:r>
              <a:rPr lang="en-US" dirty="0" err="1" smtClean="0"/>
              <a:t>Wikibis</a:t>
            </a:r>
            <a:r>
              <a:rPr lang="en-US" dirty="0" smtClean="0"/>
              <a:t>, </a:t>
            </a:r>
            <a:r>
              <a:rPr lang="en-US" dirty="0" err="1" smtClean="0"/>
              <a:t>n.d</a:t>
            </a:r>
            <a:r>
              <a:rPr lang="en-US" dirty="0" smtClean="0"/>
              <a:t>. Web. 14 Jan. 2014. &lt;http://</a:t>
            </a:r>
            <a:r>
              <a:rPr lang="en-US" dirty="0" err="1" smtClean="0"/>
              <a:t>www.jujutsu.wikibis.com/art_martial.php</a:t>
            </a:r>
            <a:r>
              <a:rPr lang="en-US" dirty="0" smtClean="0"/>
              <a:t>&gt;.</a:t>
            </a:r>
          </a:p>
          <a:p>
            <a:r>
              <a:rPr lang="en-US" dirty="0" smtClean="0"/>
              <a:t>"</a:t>
            </a:r>
            <a:r>
              <a:rPr lang="en-US" dirty="0" err="1" smtClean="0"/>
              <a:t>Quel</a:t>
            </a:r>
            <a:r>
              <a:rPr lang="en-US" dirty="0" smtClean="0"/>
              <a:t> </a:t>
            </a:r>
            <a:r>
              <a:rPr lang="en-US" dirty="0" err="1" smtClean="0"/>
              <a:t>est</a:t>
            </a:r>
            <a:r>
              <a:rPr lang="en-US" dirty="0" smtClean="0"/>
              <a:t> </a:t>
            </a:r>
            <a:r>
              <a:rPr lang="en-US" dirty="0" err="1" smtClean="0"/>
              <a:t>l'équipement</a:t>
            </a:r>
            <a:r>
              <a:rPr lang="en-US" dirty="0" smtClean="0"/>
              <a:t> </a:t>
            </a:r>
            <a:r>
              <a:rPr lang="en-US" dirty="0" err="1" smtClean="0"/>
              <a:t>nécessaire</a:t>
            </a:r>
            <a:r>
              <a:rPr lang="en-US" dirty="0" smtClean="0"/>
              <a:t> </a:t>
            </a:r>
            <a:r>
              <a:rPr lang="en-US" dirty="0" err="1" smtClean="0"/>
              <a:t>à</a:t>
            </a:r>
            <a:r>
              <a:rPr lang="en-US" dirty="0" smtClean="0"/>
              <a:t> la </a:t>
            </a:r>
            <a:r>
              <a:rPr lang="en-US" dirty="0" err="1" smtClean="0"/>
              <a:t>pratique</a:t>
            </a:r>
            <a:r>
              <a:rPr lang="en-US" dirty="0" smtClean="0"/>
              <a:t> du judo?" </a:t>
            </a:r>
            <a:r>
              <a:rPr lang="en-US" i="1" dirty="0" err="1" smtClean="0"/>
              <a:t>Overblog</a:t>
            </a:r>
            <a:r>
              <a:rPr lang="en-US" dirty="0" smtClean="0"/>
              <a:t>. </a:t>
            </a:r>
            <a:r>
              <a:rPr lang="en-US" dirty="0" err="1" smtClean="0"/>
              <a:t>Overblog</a:t>
            </a:r>
            <a:r>
              <a:rPr lang="en-US" dirty="0" smtClean="0"/>
              <a:t>, </a:t>
            </a:r>
            <a:r>
              <a:rPr lang="en-US" dirty="0" err="1" smtClean="0"/>
              <a:t>n.d</a:t>
            </a:r>
            <a:r>
              <a:rPr lang="en-US" dirty="0" smtClean="0"/>
              <a:t>. Web. 14 Jan. 2014. &lt;http://www.over-blog.com/Quel_est_lequipement_necessaire_a_la_pratique_du_judo-1095204201-art157308.html&gt;.</a:t>
            </a:r>
          </a:p>
          <a:p>
            <a:r>
              <a:rPr lang="en-US" dirty="0" smtClean="0"/>
              <a:t>"Un Art Martial, Un Sport, Un Art de vivre." </a:t>
            </a:r>
            <a:r>
              <a:rPr lang="en-US" i="1" dirty="0" smtClean="0"/>
              <a:t>F.F </a:t>
            </a:r>
            <a:r>
              <a:rPr lang="en-US" i="1" dirty="0" err="1" smtClean="0"/>
              <a:t>Karaté</a:t>
            </a:r>
            <a:r>
              <a:rPr lang="en-US" dirty="0" smtClean="0"/>
              <a:t>. </a:t>
            </a:r>
            <a:r>
              <a:rPr lang="en-US" dirty="0" err="1" smtClean="0"/>
              <a:t>Fédération</a:t>
            </a:r>
            <a:r>
              <a:rPr lang="en-US" dirty="0" smtClean="0"/>
              <a:t> </a:t>
            </a:r>
            <a:r>
              <a:rPr lang="en-US" dirty="0" err="1" smtClean="0"/>
              <a:t>Française</a:t>
            </a:r>
            <a:r>
              <a:rPr lang="en-US" dirty="0" smtClean="0"/>
              <a:t> de </a:t>
            </a:r>
            <a:r>
              <a:rPr lang="en-US" dirty="0" err="1" smtClean="0"/>
              <a:t>Karaté</a:t>
            </a:r>
            <a:r>
              <a:rPr lang="en-US" dirty="0" smtClean="0"/>
              <a:t> et Disciplines </a:t>
            </a:r>
            <a:r>
              <a:rPr lang="en-US" dirty="0" err="1" smtClean="0"/>
              <a:t>Associées</a:t>
            </a:r>
            <a:r>
              <a:rPr lang="en-US" dirty="0" smtClean="0"/>
              <a:t>, </a:t>
            </a:r>
            <a:r>
              <a:rPr lang="en-US" dirty="0" err="1" smtClean="0"/>
              <a:t>n.d</a:t>
            </a:r>
            <a:r>
              <a:rPr lang="en-US" dirty="0" smtClean="0"/>
              <a:t>. Web. 20 Jan. 2014. &lt;</a:t>
            </a:r>
            <a:r>
              <a:rPr lang="en-US" dirty="0" err="1" smtClean="0"/>
              <a:t>http://www.ffkarate.fr/direction-technique/fonctionnement/fonctionnement.php</a:t>
            </a:r>
            <a:r>
              <a:rPr lang="en-US" dirty="0" smtClean="0"/>
              <a:t>&gt;.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60297288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127</TotalTime>
  <Words>303</Words>
  <Application>Microsoft Macintosh PowerPoint</Application>
  <PresentationFormat>On-screen Show (4:3)</PresentationFormat>
  <Paragraphs>19</Paragraphs>
  <Slides>7</Slides>
  <Notes>0</Notes>
  <HiddenSlides>0</HiddenSlides>
  <MMClips>4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NewsPrint</vt:lpstr>
      <vt:lpstr>Vietnam: Les Arts Martiaux</vt:lpstr>
      <vt:lpstr>Les Nouveaux Mots</vt:lpstr>
      <vt:lpstr>L’histoire</vt:lpstr>
      <vt:lpstr>Les Règles</vt:lpstr>
      <vt:lpstr>Les Equipment</vt:lpstr>
      <vt:lpstr>une vidéo</vt:lpstr>
      <vt:lpstr>La Bibliographie</vt:lpstr>
    </vt:vector>
  </TitlesOfParts>
  <Company>Hewlett-Packard 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Vietnam: Les Arts Martiaux</dc:title>
  <dc:creator>whs</dc:creator>
  <cp:lastModifiedBy>Billy Eisenhauer</cp:lastModifiedBy>
  <cp:revision>8</cp:revision>
  <dcterms:created xsi:type="dcterms:W3CDTF">2014-01-20T21:58:30Z</dcterms:created>
  <dcterms:modified xsi:type="dcterms:W3CDTF">2014-01-20T22:16:20Z</dcterms:modified>
</cp:coreProperties>
</file>